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ЕГЭ 2017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ЕГЭ 2017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ЕГЭ 2017\daty_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ЕГЭ 2017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 2017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ЕГЭ 2017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ЕГЭ 2017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ЕГЭ 2017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ЕГЭ 2017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ЕГЭ 2017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ЕГЭ 2017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7154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4</cp:revision>
  <dcterms:created xsi:type="dcterms:W3CDTF">2016-12-20T15:35:03Z</dcterms:created>
  <dcterms:modified xsi:type="dcterms:W3CDTF">2016-12-20T16:23:13Z</dcterms:modified>
</cp:coreProperties>
</file>