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7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33F24-3137-4D77-9F92-2E0EA8B04133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BCA9B-90CE-4444-9305-283B412366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BCA9B-90CE-4444-9305-283B4123668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mailto:gst2011@inbox.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1.jpeg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mailto:gst2011@inbox.ru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2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3.pn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19.jpeg"/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12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2.jpeg"/><Relationship Id="rId9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openxmlformats.org/officeDocument/2006/relationships/image" Target="../media/image27.jpeg"/><Relationship Id="rId3" Type="http://schemas.openxmlformats.org/officeDocument/2006/relationships/image" Target="../media/image20.jpeg"/><Relationship Id="rId7" Type="http://schemas.openxmlformats.org/officeDocument/2006/relationships/image" Target="../media/image11.jpeg"/><Relationship Id="rId12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11" Type="http://schemas.openxmlformats.org/officeDocument/2006/relationships/image" Target="../media/image26.jpeg"/><Relationship Id="rId5" Type="http://schemas.openxmlformats.org/officeDocument/2006/relationships/image" Target="../media/image22.jpeg"/><Relationship Id="rId10" Type="http://schemas.openxmlformats.org/officeDocument/2006/relationships/image" Target="../media/image25.jpeg"/><Relationship Id="rId4" Type="http://schemas.openxmlformats.org/officeDocument/2006/relationships/image" Target="../media/image21.jpeg"/><Relationship Id="rId9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1.jpeg"/><Relationship Id="rId7" Type="http://schemas.openxmlformats.org/officeDocument/2006/relationships/image" Target="../media/image30.jpe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jpeg"/><Relationship Id="rId11" Type="http://schemas.openxmlformats.org/officeDocument/2006/relationships/image" Target="../media/image11.jpeg"/><Relationship Id="rId5" Type="http://schemas.openxmlformats.org/officeDocument/2006/relationships/image" Target="../media/image28.jpeg"/><Relationship Id="rId10" Type="http://schemas.openxmlformats.org/officeDocument/2006/relationships/image" Target="../media/image33.jpeg"/><Relationship Id="rId4" Type="http://schemas.openxmlformats.org/officeDocument/2006/relationships/image" Target="../media/image2.jpeg"/><Relationship Id="rId9" Type="http://schemas.openxmlformats.org/officeDocument/2006/relationships/image" Target="../media/image3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2.jpeg"/><Relationship Id="rId7" Type="http://schemas.openxmlformats.org/officeDocument/2006/relationships/image" Target="../media/image37.jpeg"/><Relationship Id="rId12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jpeg"/><Relationship Id="rId11" Type="http://schemas.openxmlformats.org/officeDocument/2006/relationships/image" Target="../media/image40.jpeg"/><Relationship Id="rId5" Type="http://schemas.openxmlformats.org/officeDocument/2006/relationships/image" Target="../media/image35.jpeg"/><Relationship Id="rId10" Type="http://schemas.openxmlformats.org/officeDocument/2006/relationships/image" Target="../media/image11.jpeg"/><Relationship Id="rId4" Type="http://schemas.openxmlformats.org/officeDocument/2006/relationships/image" Target="../media/image34.jpeg"/><Relationship Id="rId9" Type="http://schemas.openxmlformats.org/officeDocument/2006/relationships/image" Target="../media/image3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jpeg"/><Relationship Id="rId13" Type="http://schemas.openxmlformats.org/officeDocument/2006/relationships/image" Target="../media/image49.jpeg"/><Relationship Id="rId3" Type="http://schemas.openxmlformats.org/officeDocument/2006/relationships/image" Target="../media/image2.jpeg"/><Relationship Id="rId7" Type="http://schemas.openxmlformats.org/officeDocument/2006/relationships/image" Target="../media/image43.jpeg"/><Relationship Id="rId12" Type="http://schemas.openxmlformats.org/officeDocument/2006/relationships/image" Target="../media/image4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jpeg"/><Relationship Id="rId11" Type="http://schemas.openxmlformats.org/officeDocument/2006/relationships/image" Target="../media/image47.jpeg"/><Relationship Id="rId5" Type="http://schemas.openxmlformats.org/officeDocument/2006/relationships/image" Target="../media/image41.jpeg"/><Relationship Id="rId15" Type="http://schemas.openxmlformats.org/officeDocument/2006/relationships/image" Target="../media/image50.jpeg"/><Relationship Id="rId10" Type="http://schemas.openxmlformats.org/officeDocument/2006/relationships/image" Target="../media/image46.jpeg"/><Relationship Id="rId4" Type="http://schemas.openxmlformats.org/officeDocument/2006/relationships/image" Target="../media/image11.jpeg"/><Relationship Id="rId9" Type="http://schemas.openxmlformats.org/officeDocument/2006/relationships/image" Target="../media/image45.jpeg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encrypted-tbn1.gstatic.com/images?q=tbn:ANd9GcSL_xRbq1SFZgLH4lGeBS-fTcdF0FUIJBhoYLqFGskYfFPbqfnw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гст\Desktop\мои документы\Копия (3) ЭМБЛЕМ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188640"/>
            <a:ext cx="1224136" cy="1022385"/>
          </a:xfrm>
          <a:prstGeom prst="ellipse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547664" y="332656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ГБПОУ КК                                                      «Гулькевичский строительный техникум»</a:t>
            </a:r>
            <a:endParaRPr lang="ru-RU" b="1" dirty="0"/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1403648" y="1412776"/>
            <a:ext cx="7427168" cy="5001419"/>
          </a:xfrm>
          <a:prstGeom prst="round2DiagRect">
            <a:avLst>
              <a:gd name="adj1" fmla="val 16667"/>
              <a:gd name="adj2" fmla="val 0"/>
            </a:avLst>
          </a:prstGeom>
          <a:ln w="9525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Учебно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                        производственное подразделение:</a:t>
            </a:r>
            <a:r>
              <a:rPr kumimoji="0" lang="ru-RU" sz="3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                                                                       </a:t>
            </a:r>
            <a:r>
              <a:rPr kumimoji="0" lang="ru-RU" sz="3600" b="1" i="1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Cassandra" pitchFamily="66" charset="0"/>
                <a:ea typeface="+mn-ea"/>
                <a:cs typeface="+mn-cs"/>
              </a:rPr>
              <a:t>малая учебная фирма «Металлист»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ssandra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Юридический адрес: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352190, Краснодарский край, г. Гулькевичи, ул. Советская,41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Е-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mail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:</a:t>
            </a:r>
            <a:r>
              <a:rPr kumimoji="0" lang="ru-RU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ru-RU" sz="1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  <a:hlinkClick r:id="rId4"/>
              </a:rPr>
              <a:t>gst2011@inbox.ru</a:t>
            </a:r>
            <a:endParaRPr kumimoji="0" lang="ru-RU" sz="1200" b="1" i="0" u="sng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200" b="1" i="0" u="sng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Телефон/факс: 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8 (861 60) 3-44-21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pic>
        <p:nvPicPr>
          <p:cNvPr id="6" name="Рисунок 5" descr="http://img-fotki.yandex.ru/get/5811/91024863.1a0/0_aca7a_344e771e_XL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0800000">
            <a:off x="5399584" y="3342909"/>
            <a:ext cx="3744416" cy="351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>
            <a:off x="1691680" y="1700808"/>
            <a:ext cx="2368302" cy="1512168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386153"/>
              </a:avLst>
            </a:prstTxWarp>
          </a:bodyPr>
          <a:lstStyle/>
          <a:p>
            <a:pPr algn="ctr" rtl="0"/>
            <a:r>
              <a:rPr lang="ru-RU" sz="1000" kern="10" spc="0" dirty="0" smtClean="0">
                <a:ln w="9525">
                  <a:solidFill>
                    <a:srgbClr val="4414BC"/>
                  </a:solidFill>
                  <a:round/>
                  <a:headEnd/>
                  <a:tailEnd/>
                </a:ln>
                <a:solidFill>
                  <a:srgbClr val="4414BC"/>
                </a:solidFill>
                <a:effectLst/>
                <a:latin typeface="Times New Roman"/>
                <a:cs typeface="Times New Roman"/>
              </a:rPr>
              <a:t>малая учебная фирма</a:t>
            </a:r>
            <a:endParaRPr lang="ru-RU" sz="1000" kern="10" spc="0" dirty="0">
              <a:ln w="9525">
                <a:solidFill>
                  <a:srgbClr val="4414BC"/>
                </a:solidFill>
                <a:round/>
                <a:headEnd/>
                <a:tailEnd/>
              </a:ln>
              <a:solidFill>
                <a:srgbClr val="4414BC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1547664" y="1988840"/>
            <a:ext cx="2657475" cy="2001837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 rtl="0"/>
            <a:r>
              <a:rPr lang="ru-RU" sz="10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металлист</a:t>
            </a:r>
            <a:endParaRPr lang="ru-RU" sz="10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Times New Roman"/>
              <a:cs typeface="Times New Roman"/>
            </a:endParaRPr>
          </a:p>
        </p:txBody>
      </p:sp>
      <p:pic>
        <p:nvPicPr>
          <p:cNvPr id="12" name="Содержимое 3" descr="http://tverdysplav.ru/wp-content/uploads/2014/01/744_logo_mpt.jpg"/>
          <p:cNvPicPr>
            <a:picLocks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835696" y="1772816"/>
            <a:ext cx="2095500" cy="196215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s://encrypted-tbn1.gstatic.com/images?q=tbn:ANd9GcSL_xRbq1SFZgLH4lGeBS-fTcdF0FUIJBhoYLqFGskYfFPbqfnw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83568" y="1052736"/>
            <a:ext cx="8280920" cy="54006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yarsky" pitchFamily="33" charset="0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188640"/>
            <a:ext cx="8280920" cy="626469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yarsky" pitchFamily="33" charset="0"/>
              <a:ea typeface="+mj-ea"/>
              <a:cs typeface="+mj-cs"/>
            </a:endParaRPr>
          </a:p>
        </p:txBody>
      </p:sp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>
            <a:off x="7596336" y="5157192"/>
            <a:ext cx="1080121" cy="768768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386153"/>
              </a:avLst>
            </a:prstTxWarp>
          </a:bodyPr>
          <a:lstStyle/>
          <a:p>
            <a:pPr algn="ctr" rtl="0"/>
            <a:r>
              <a:rPr lang="ru-RU" sz="1000" kern="10" spc="0" dirty="0" smtClean="0">
                <a:ln w="9525">
                  <a:solidFill>
                    <a:srgbClr val="4414BC"/>
                  </a:solidFill>
                  <a:round/>
                  <a:headEnd/>
                  <a:tailEnd/>
                </a:ln>
                <a:solidFill>
                  <a:srgbClr val="4414BC"/>
                </a:solidFill>
                <a:effectLst/>
                <a:latin typeface="Times New Roman"/>
                <a:cs typeface="Times New Roman"/>
              </a:rPr>
              <a:t>малая учебная фирма</a:t>
            </a:r>
            <a:endParaRPr lang="ru-RU" sz="1000" kern="10" spc="0" dirty="0">
              <a:ln w="9525">
                <a:solidFill>
                  <a:srgbClr val="4414BC"/>
                </a:solidFill>
                <a:round/>
                <a:headEnd/>
                <a:tailEnd/>
              </a:ln>
              <a:solidFill>
                <a:srgbClr val="4414BC"/>
              </a:solidFill>
              <a:effectLst/>
              <a:latin typeface="Times New Roman"/>
              <a:cs typeface="Times New Roman"/>
            </a:endParaRPr>
          </a:p>
        </p:txBody>
      </p:sp>
      <p:pic>
        <p:nvPicPr>
          <p:cNvPr id="9" name="Содержимое 3" descr="http://tverdysplav.ru/wp-content/uploads/2014/01/744_logo_mpt.jpg"/>
          <p:cNvPicPr>
            <a:picLocks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68344" y="5301208"/>
            <a:ext cx="955703" cy="872841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7596336" y="5517232"/>
            <a:ext cx="1056928" cy="785471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 rtl="0"/>
            <a:r>
              <a:rPr lang="ru-RU" sz="10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металлист</a:t>
            </a:r>
            <a:endParaRPr lang="ru-RU" sz="10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Times New Roman"/>
              <a:cs typeface="Times New Roman"/>
            </a:endParaRPr>
          </a:p>
        </p:txBody>
      </p:sp>
      <p:pic>
        <p:nvPicPr>
          <p:cNvPr id="12" name="Рисунок 11" descr="http://img-fotki.yandex.ru/get/5811/91024863.1a0/0_aca7a_344e771e_XL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0800000">
            <a:off x="5399584" y="3342909"/>
            <a:ext cx="3744416" cy="351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гст\Desktop\мои документы\Копия (3) ЭМБЛЕМА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1520" y="188640"/>
            <a:ext cx="1224136" cy="1022385"/>
          </a:xfrm>
          <a:prstGeom prst="ellipse">
            <a:avLst/>
          </a:prstGeom>
          <a:noFill/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827584" y="274638"/>
            <a:ext cx="8064896" cy="2362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yarsky" pitchFamily="33" charset="0"/>
                <a:ea typeface="+mj-ea"/>
                <a:cs typeface="+mj-cs"/>
              </a:rPr>
              <a:t>Мы – студенты Гулькевичского строительного техникума и нам здесь нравится!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E:\фотографии\P2240109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59832" y="2636912"/>
            <a:ext cx="2664296" cy="314728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https://encrypted-tbn1.gstatic.com/images?q=tbn:ANd9GcSL_xRbq1SFZgLH4lGeBS-fTcdF0FUIJBhoYLqFGskYfFPbqfnw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latin typeface="Bookman Old Style" pitchFamily="18" charset="0"/>
              </a:rPr>
              <a:t/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dirty="0" smtClean="0"/>
              <a:t> </a:t>
            </a:r>
            <a:r>
              <a:rPr lang="ru-RU" sz="2800" dirty="0" smtClean="0">
                <a:latin typeface="Times New Roman"/>
                <a:ea typeface="Calibri"/>
              </a:rPr>
              <a:t/>
            </a:r>
            <a:br>
              <a:rPr lang="ru-RU" sz="2800" dirty="0" smtClean="0">
                <a:latin typeface="Times New Roman"/>
                <a:ea typeface="Calibri"/>
              </a:rPr>
            </a:br>
            <a:r>
              <a:rPr lang="ru-RU" sz="2800" dirty="0" smtClean="0">
                <a:solidFill>
                  <a:srgbClr val="7030A0"/>
                </a:solidFill>
                <a:latin typeface="Boyarsky" pitchFamily="33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7" name="Текст 3"/>
          <p:cNvSpPr txBox="1">
            <a:spLocks/>
          </p:cNvSpPr>
          <p:nvPr/>
        </p:nvSpPr>
        <p:spPr>
          <a:xfrm>
            <a:off x="539552" y="1412776"/>
            <a:ext cx="3106688" cy="5145435"/>
          </a:xfrm>
          <a:prstGeom prst="rect">
            <a:avLst/>
          </a:prstGeom>
          <a:ln w="9525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Учебно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                        производственное подразделение: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                                                                       </a:t>
            </a:r>
            <a:r>
              <a:rPr kumimoji="0" lang="ru-RU" sz="2400" b="1" i="1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Cassandra" pitchFamily="66" charset="0"/>
                <a:ea typeface="+mn-ea"/>
                <a:cs typeface="+mn-cs"/>
              </a:rPr>
              <a:t>малая учебная фирма «Металлист»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ssandr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Юридический адрес: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352190, Краснодарский край, г. Гулькевичи, ул. Советская,41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Е-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mail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:</a:t>
            </a:r>
            <a:r>
              <a:rPr kumimoji="0" lang="ru-RU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ru-RU" sz="1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  <a:hlinkClick r:id="rId3"/>
              </a:rPr>
              <a:t>gst2011@inbox.ru</a:t>
            </a:r>
            <a:endParaRPr kumimoji="0" lang="ru-RU" sz="1200" b="1" i="0" u="sng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200" b="1" i="0" u="sng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Телефон/факс: 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8 (861 60) 3-44-21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pic>
        <p:nvPicPr>
          <p:cNvPr id="18" name="Рисунок 17" descr="http://img-fotki.yandex.ru/get/5811/91024863.1a0/0_aca7a_344e771e_XL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0800000">
            <a:off x="251520" y="2996952"/>
            <a:ext cx="3744416" cy="351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1331640" y="260648"/>
            <a:ext cx="2277889" cy="1931814"/>
          </a:xfrm>
          <a:prstGeom prst="rect">
            <a:avLst/>
          </a:prstGeom>
          <a:ln w="9525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/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</a:b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latin typeface="Bookman Old Style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Государственное бюджетное профессиональное образовательное учреждение Краснодарского края                                                                                    Гулькевичский строительный техникум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7"/>
          <p:cNvSpPr txBox="1">
            <a:spLocks/>
          </p:cNvSpPr>
          <p:nvPr/>
        </p:nvSpPr>
        <p:spPr>
          <a:xfrm>
            <a:off x="5076056" y="692696"/>
            <a:ext cx="3672408" cy="79208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Направление деятельности:</a:t>
            </a:r>
            <a:r>
              <a:rPr kumimoji="0" lang="ru-RU" sz="2000" b="0" i="1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 </a:t>
            </a:r>
            <a:r>
              <a:rPr kumimoji="0" lang="ru-RU" sz="26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ssandra" pitchFamily="66" charset="0"/>
                <a:ea typeface="+mn-ea"/>
                <a:cs typeface="+mn-cs"/>
              </a:rPr>
              <a:t>металлообработка</a:t>
            </a: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ssandra" pitchFamily="66" charset="0"/>
              <a:ea typeface="+mn-ea"/>
              <a:cs typeface="+mn-cs"/>
            </a:endParaRPr>
          </a:p>
        </p:txBody>
      </p:sp>
      <p:sp>
        <p:nvSpPr>
          <p:cNvPr id="22" name="Содержимое 7"/>
          <p:cNvSpPr txBox="1">
            <a:spLocks/>
          </p:cNvSpPr>
          <p:nvPr/>
        </p:nvSpPr>
        <p:spPr>
          <a:xfrm>
            <a:off x="4283968" y="1628800"/>
            <a:ext cx="4680520" cy="10081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/>
          <a:p>
            <a:pPr>
              <a:spcAft>
                <a:spcPts val="0"/>
              </a:spcAft>
            </a:pPr>
            <a:r>
              <a:rPr lang="ru-RU" sz="2200" b="1" dirty="0" smtClean="0">
                <a:latin typeface="Cassandra" pitchFamily="66" charset="0"/>
                <a:ea typeface="Calibri"/>
              </a:rPr>
              <a:t>Занятость в подразделении: </a:t>
            </a:r>
            <a:r>
              <a:rPr lang="ru-RU" b="1" dirty="0" smtClean="0">
                <a:latin typeface="Bookman Old Style" pitchFamily="18" charset="0"/>
                <a:ea typeface="Calibri"/>
              </a:rPr>
              <a:t>14 человек:</a:t>
            </a:r>
          </a:p>
          <a:p>
            <a:endParaRPr lang="ru-RU" dirty="0" smtClean="0">
              <a:solidFill>
                <a:prstClr val="black"/>
              </a:solidFill>
              <a:latin typeface="Bookman Old Style" pitchFamily="18" charset="0"/>
              <a:ea typeface="Calibri"/>
            </a:endParaRPr>
          </a:p>
          <a:p>
            <a:r>
              <a:rPr lang="ru-RU" dirty="0" smtClean="0">
                <a:solidFill>
                  <a:prstClr val="black"/>
                </a:solidFill>
                <a:latin typeface="Bookman Old Style" pitchFamily="18" charset="0"/>
                <a:ea typeface="Calibri"/>
              </a:rPr>
              <a:t>- Педагогов        </a:t>
            </a:r>
            <a:r>
              <a:rPr lang="ru-RU" b="1" dirty="0" smtClean="0">
                <a:solidFill>
                  <a:prstClr val="black"/>
                </a:solidFill>
                <a:latin typeface="Bookman Old Style" pitchFamily="18" charset="0"/>
                <a:ea typeface="Calibri"/>
              </a:rPr>
              <a:t>4 человека</a:t>
            </a:r>
          </a:p>
          <a:p>
            <a:r>
              <a:rPr lang="ru-RU" dirty="0" smtClean="0">
                <a:solidFill>
                  <a:prstClr val="black"/>
                </a:solidFill>
                <a:latin typeface="Bookman Old Style" pitchFamily="18" charset="0"/>
                <a:ea typeface="Calibri"/>
              </a:rPr>
              <a:t>- Студентов       </a:t>
            </a:r>
            <a:r>
              <a:rPr lang="ru-RU" b="1" dirty="0" smtClean="0">
                <a:solidFill>
                  <a:prstClr val="black"/>
                </a:solidFill>
                <a:latin typeface="Bookman Old Style" pitchFamily="18" charset="0"/>
                <a:ea typeface="Calibri"/>
              </a:rPr>
              <a:t>10 человек</a:t>
            </a:r>
            <a:endParaRPr lang="ru-RU" b="1" dirty="0" smtClean="0">
              <a:latin typeface="Bookman Old Style" pitchFamily="18" charset="0"/>
              <a:ea typeface="Calibri"/>
            </a:endParaRPr>
          </a:p>
          <a:p>
            <a:endParaRPr lang="ru-RU" sz="2000" b="1" dirty="0" smtClean="0">
              <a:latin typeface="Cassandra" pitchFamily="66" charset="0"/>
              <a:ea typeface="Calibri"/>
            </a:endParaRPr>
          </a:p>
          <a:p>
            <a:pPr>
              <a:spcAft>
                <a:spcPts val="0"/>
              </a:spcAft>
            </a:pPr>
            <a:endParaRPr lang="ru-RU" sz="2000" b="1" dirty="0">
              <a:latin typeface="Cassandra" pitchFamily="66" charset="0"/>
            </a:endParaRPr>
          </a:p>
        </p:txBody>
      </p:sp>
      <p:sp>
        <p:nvSpPr>
          <p:cNvPr id="23" name="Содержимое 7"/>
          <p:cNvSpPr txBox="1">
            <a:spLocks/>
          </p:cNvSpPr>
          <p:nvPr/>
        </p:nvSpPr>
        <p:spPr>
          <a:xfrm>
            <a:off x="4283968" y="2852937"/>
            <a:ext cx="3096344" cy="5760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ssandra" pitchFamily="66" charset="0"/>
                <a:ea typeface="+mn-ea"/>
                <a:cs typeface="+mn-cs"/>
              </a:rPr>
              <a:t>Мы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ssandra" pitchFamily="66" charset="0"/>
                <a:ea typeface="+mn-ea"/>
                <a:cs typeface="+mn-cs"/>
              </a:rPr>
              <a:t> и наша работа: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ssandra" pitchFamily="66" charset="0"/>
              <a:ea typeface="+mn-ea"/>
              <a:cs typeface="+mn-cs"/>
            </a:endParaRPr>
          </a:p>
        </p:txBody>
      </p:sp>
      <p:pic>
        <p:nvPicPr>
          <p:cNvPr id="24" name="Рисунок 23" descr="C:\Users\гст\AppData\Local\Temp\Rar$DI07.673\P1080979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3645024"/>
            <a:ext cx="129614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C:\Users\9\Documents\МОИ ДОКУМЕНТЫ\ДЛЯ ТВ\DSCF2904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84168" y="3645024"/>
            <a:ext cx="129614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596336" y="2852936"/>
            <a:ext cx="115212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572000" y="4797152"/>
            <a:ext cx="129614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 descr="C:\Users\гст\AppData\Local\Temp\Rar$DI40.718\P1120711.JPG"/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596336" y="4797152"/>
            <a:ext cx="127863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 descr="C:\Users\гст\AppData\Local\Temp\Rar$DI56.349\P1120798.JPG"/>
          <p:cNvPicPr/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012160" y="4941168"/>
            <a:ext cx="1495613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гст\Desktop\мои документы\Копия (3) ЭМБЛЕМА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51520" y="188640"/>
            <a:ext cx="1224136" cy="1022385"/>
          </a:xfrm>
          <a:prstGeom prst="ellipse">
            <a:avLst/>
          </a:prstGeom>
          <a:noFill/>
        </p:spPr>
      </p:pic>
      <p:pic>
        <p:nvPicPr>
          <p:cNvPr id="15" name="Рисунок 14" descr="http://img-fotki.yandex.ru/get/5811/91024863.1a0/0_aca7a_344e771e_XL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0800000">
            <a:off x="5399584" y="3342909"/>
            <a:ext cx="3744416" cy="351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https://encrypted-tbn1.gstatic.com/images?q=tbn:ANd9GcSL_xRbq1SFZgLH4lGeBS-fTcdF0FUIJBhoYLqFGskYfFPbqfnw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latin typeface="Bookman Old Style" pitchFamily="18" charset="0"/>
              </a:rPr>
              <a:t/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dirty="0" smtClean="0"/>
              <a:t> </a:t>
            </a:r>
            <a:r>
              <a:rPr lang="ru-RU" sz="2800" dirty="0" smtClean="0">
                <a:latin typeface="Times New Roman"/>
                <a:ea typeface="Calibri"/>
              </a:rPr>
              <a:t/>
            </a:r>
            <a:br>
              <a:rPr lang="ru-RU" sz="2800" dirty="0" smtClean="0">
                <a:latin typeface="Times New Roman"/>
                <a:ea typeface="Calibri"/>
              </a:rPr>
            </a:br>
            <a:r>
              <a:rPr lang="ru-RU" sz="2800" dirty="0" smtClean="0">
                <a:solidFill>
                  <a:srgbClr val="7030A0"/>
                </a:solidFill>
                <a:latin typeface="Boyarsky" pitchFamily="33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7596336" y="5517232"/>
            <a:ext cx="1056928" cy="785471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 rtl="0"/>
            <a:r>
              <a:rPr lang="ru-RU" sz="10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металлист</a:t>
            </a:r>
            <a:endParaRPr lang="ru-RU" sz="10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Times New Roman"/>
              <a:cs typeface="Times New Roman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1520" y="548680"/>
          <a:ext cx="8712968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205"/>
                <a:gridCol w="462876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4400" b="1" i="1" dirty="0" smtClean="0">
                          <a:ln w="24500" cmpd="dbl">
                            <a:solidFill>
                              <a:schemeClr val="accent2">
                                <a:shade val="85000"/>
                                <a:satMod val="155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2">
                                  <a:tint val="10000"/>
                                  <a:satMod val="155000"/>
                                </a:schemeClr>
                              </a:gs>
                              <a:gs pos="60000">
                                <a:schemeClr val="accent2">
                                  <a:tint val="30000"/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tint val="73000"/>
                                  <a:satMod val="1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7020000" algn="tl">
                              <a:srgbClr val="000000">
                                <a:alpha val="35000"/>
                              </a:srgbClr>
                            </a:outerShdw>
                          </a:effectLst>
                          <a:latin typeface="Boyarsky" pitchFamily="33" charset="0"/>
                        </a:rPr>
                        <a:t>Основные сведения:</a:t>
                      </a:r>
                      <a:endParaRPr lang="ru-RU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7030A0"/>
                          </a:solidFill>
                          <a:latin typeface="Boyarsky" pitchFamily="33" charset="0"/>
                        </a:rPr>
                        <a:t>Дата создания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Boyarsky" pitchFamily="33" charset="0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Bookman Old Style" pitchFamily="18" charset="0"/>
                        </a:rPr>
                        <a:t>9 сентября</a:t>
                      </a:r>
                      <a:r>
                        <a:rPr lang="ru-RU" sz="1800" b="1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Bookman Old Style" pitchFamily="18" charset="0"/>
                        </a:rPr>
                        <a:t>2013 год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7030A0"/>
                          </a:solidFill>
                          <a:latin typeface="Boyarsky" pitchFamily="33" charset="0"/>
                        </a:rPr>
                        <a:t>Распорядительные документы о создании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1.Приказ №420/1           от 9 сентября 2013 «О создании малой учебной фирмы»</a:t>
                      </a:r>
                      <a:r>
                        <a:rPr lang="ru-RU" sz="1600" dirty="0" smtClean="0"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600" dirty="0" smtClean="0">
                          <a:ea typeface="Calibri"/>
                          <a:cs typeface="Times New Roman"/>
                        </a:rPr>
                      </a:br>
                      <a:r>
                        <a:rPr lang="ru-RU" sz="1800" dirty="0" smtClean="0">
                          <a:latin typeface="Times New Roman"/>
                          <a:ea typeface="Calibri"/>
                        </a:rPr>
                        <a:t>2. Положение о малой учебной фирме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rgbClr val="7030A0"/>
                          </a:solidFill>
                          <a:latin typeface="Boyarsky" pitchFamily="33" charset="0"/>
                        </a:rPr>
                        <a:t>Профиль</a:t>
                      </a:r>
                      <a:r>
                        <a:rPr lang="ru-RU" sz="1800" b="0" baseline="0" dirty="0" smtClean="0">
                          <a:solidFill>
                            <a:srgbClr val="7030A0"/>
                          </a:solidFill>
                          <a:latin typeface="Boyarsky" pitchFamily="33" charset="0"/>
                        </a:rPr>
                        <a:t>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Bookman Old Style" pitchFamily="18" charset="0"/>
                        </a:rPr>
                        <a:t>Металлообработка</a:t>
                      </a:r>
                      <a:endParaRPr lang="ru-RU" sz="1800" dirty="0" smtClean="0">
                        <a:latin typeface="Bookman Old Style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Boyarsky" pitchFamily="33" charset="0"/>
                        </a:rPr>
                        <a:t>Сфера деятельности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ookman Old Style" pitchFamily="18" charset="0"/>
                        </a:rPr>
                        <a:t>Благоустройство</a:t>
                      </a:r>
                      <a:r>
                        <a:rPr lang="ru-RU" baseline="0" dirty="0" smtClean="0">
                          <a:latin typeface="Bookman Old Style" pitchFamily="18" charset="0"/>
                        </a:rPr>
                        <a:t> территории</a:t>
                      </a:r>
                    </a:p>
                    <a:p>
                      <a:endParaRPr lang="ru-RU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7030A0"/>
                          </a:solidFill>
                          <a:latin typeface="Boyarsky" pitchFamily="33" charset="0"/>
                        </a:rPr>
                        <a:t>Количество</a:t>
                      </a:r>
                      <a:r>
                        <a:rPr lang="ru-RU" sz="1800" baseline="0" dirty="0" smtClean="0">
                          <a:solidFill>
                            <a:srgbClr val="7030A0"/>
                          </a:solidFill>
                          <a:latin typeface="Boyarsky" pitchFamily="33" charset="0"/>
                        </a:rPr>
                        <a:t> педагогов, занятых в МУФ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Bookman Old Style" pitchFamily="18" charset="0"/>
                        </a:rPr>
                        <a:t>4 человека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7030A0"/>
                          </a:solidFill>
                          <a:latin typeface="Boyarsky" pitchFamily="33" charset="0"/>
                        </a:rPr>
                        <a:t>Количество</a:t>
                      </a:r>
                      <a:r>
                        <a:rPr lang="ru-RU" sz="1800" baseline="0" dirty="0" smtClean="0">
                          <a:solidFill>
                            <a:srgbClr val="7030A0"/>
                          </a:solidFill>
                          <a:latin typeface="Boyarsky" pitchFamily="33" charset="0"/>
                        </a:rPr>
                        <a:t> студентов, занятых в МУФ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Bookman Old Style" pitchFamily="18" charset="0"/>
                        </a:rPr>
                        <a:t>10 человек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2" descr="C:\Users\гст\Desktop\мои документы\Копия (3) ЭМБЛЕМ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188640"/>
            <a:ext cx="1224136" cy="1022385"/>
          </a:xfrm>
          <a:prstGeom prst="ellipse">
            <a:avLst/>
          </a:prstGeom>
          <a:noFill/>
        </p:spPr>
      </p:pic>
      <p:pic>
        <p:nvPicPr>
          <p:cNvPr id="15" name="Рисунок 14" descr="http://img-fotki.yandex.ru/get/5811/91024863.1a0/0_aca7a_344e771e_XL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0800000">
            <a:off x="5399584" y="3342909"/>
            <a:ext cx="3744416" cy="351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7596336" y="5157192"/>
            <a:ext cx="1080121" cy="768768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386153"/>
              </a:avLst>
            </a:prstTxWarp>
          </a:bodyPr>
          <a:lstStyle/>
          <a:p>
            <a:pPr algn="ctr" rtl="0"/>
            <a:r>
              <a:rPr lang="ru-RU" sz="1000" kern="10" spc="0" dirty="0" smtClean="0">
                <a:ln w="9525">
                  <a:solidFill>
                    <a:srgbClr val="4414BC"/>
                  </a:solidFill>
                  <a:round/>
                  <a:headEnd/>
                  <a:tailEnd/>
                </a:ln>
                <a:solidFill>
                  <a:srgbClr val="4414BC"/>
                </a:solidFill>
                <a:effectLst/>
                <a:latin typeface="Times New Roman"/>
                <a:cs typeface="Times New Roman"/>
              </a:rPr>
              <a:t>малая учебная фирма</a:t>
            </a:r>
            <a:endParaRPr lang="ru-RU" sz="1000" kern="10" spc="0" dirty="0">
              <a:ln w="9525">
                <a:solidFill>
                  <a:srgbClr val="4414BC"/>
                </a:solidFill>
                <a:round/>
                <a:headEnd/>
                <a:tailEnd/>
              </a:ln>
              <a:solidFill>
                <a:srgbClr val="4414BC"/>
              </a:solidFill>
              <a:effectLst/>
              <a:latin typeface="Times New Roman"/>
              <a:cs typeface="Times New Roman"/>
            </a:endParaRPr>
          </a:p>
        </p:txBody>
      </p:sp>
      <p:pic>
        <p:nvPicPr>
          <p:cNvPr id="4" name="Содержимое 3" descr="http://tverdysplav.ru/wp-content/uploads/2014/01/744_logo_mpt.jpg"/>
          <p:cNvPicPr>
            <a:picLocks noGrp="1"/>
          </p:cNvPicPr>
          <p:nvPr>
            <p:ph idx="1"/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668344" y="5301208"/>
            <a:ext cx="955703" cy="872841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ttps://encrypted-tbn1.gstatic.com/images?q=tbn:ANd9GcSL_xRbq1SFZgLH4lGeBS-fTcdF0FUIJBhoYLqFGskYfFPbqfnw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9552" y="404665"/>
          <a:ext cx="7848872" cy="5870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1067"/>
                <a:gridCol w="5417805"/>
              </a:tblGrid>
              <a:tr h="809085">
                <a:tc gridSpan="2">
                  <a:txBody>
                    <a:bodyPr/>
                    <a:lstStyle/>
                    <a:p>
                      <a:pPr algn="ctr"/>
                      <a:r>
                        <a:rPr lang="ru-RU" sz="4400" b="1" i="1" dirty="0" smtClean="0">
                          <a:ln w="24500" cmpd="dbl">
                            <a:solidFill>
                              <a:schemeClr val="accent2">
                                <a:shade val="85000"/>
                                <a:satMod val="155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2">
                                  <a:tint val="10000"/>
                                  <a:satMod val="155000"/>
                                </a:schemeClr>
                              </a:gs>
                              <a:gs pos="60000">
                                <a:schemeClr val="accent2">
                                  <a:tint val="30000"/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tint val="73000"/>
                                  <a:satMod val="1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7020000" algn="tl">
                              <a:srgbClr val="000000">
                                <a:alpha val="35000"/>
                              </a:srgbClr>
                            </a:outerShdw>
                          </a:effectLst>
                          <a:latin typeface="Boyarsky" pitchFamily="33" charset="0"/>
                        </a:rPr>
                        <a:t>Структура МУФ:</a:t>
                      </a:r>
                      <a:endParaRPr lang="ru-RU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518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Boyarsky" pitchFamily="33" charset="0"/>
                        </a:rPr>
                        <a:t>Руководитель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ookman Old Style" pitchFamily="18" charset="0"/>
                        </a:rPr>
                        <a:t>Малышенко С.В.</a:t>
                      </a:r>
                      <a:r>
                        <a:rPr lang="ru-RU" sz="1400" baseline="0" dirty="0" smtClean="0">
                          <a:latin typeface="Bookman Old Style" pitchFamily="18" charset="0"/>
                        </a:rPr>
                        <a:t> –мастер производственного обучения</a:t>
                      </a:r>
                      <a:endParaRPr lang="ru-RU" sz="1400" dirty="0"/>
                    </a:p>
                  </a:txBody>
                  <a:tcPr/>
                </a:tc>
              </a:tr>
              <a:tr h="5739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Boyarsky" pitchFamily="33" charset="0"/>
                        </a:rPr>
                        <a:t>Заведующий </a:t>
                      </a:r>
                      <a:r>
                        <a:rPr lang="ru-RU" sz="1400" baseline="0" dirty="0" smtClean="0">
                          <a:solidFill>
                            <a:srgbClr val="7030A0"/>
                          </a:solidFill>
                          <a:latin typeface="Boyarsky" pitchFamily="33" charset="0"/>
                        </a:rPr>
                        <a:t>производством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Bookman Old Style" pitchFamily="18" charset="0"/>
                        </a:rPr>
                        <a:t>Степко</a:t>
                      </a:r>
                      <a:r>
                        <a:rPr lang="ru-RU" sz="1400" baseline="0" dirty="0" smtClean="0">
                          <a:latin typeface="Bookman Old Style" pitchFamily="18" charset="0"/>
                        </a:rPr>
                        <a:t> С.П. – руководитель структурного подразделения (заведующий учебно-производственными мастерскими)</a:t>
                      </a:r>
                      <a:endParaRPr lang="ru-RU" sz="14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7767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Boyarsky" pitchFamily="33" charset="0"/>
                        </a:rPr>
                        <a:t>Руководитель производственного участка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Bookman Old Style" pitchFamily="18" charset="0"/>
                        </a:rPr>
                        <a:t>Бакланов А.Н. –мастер производственного обучения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100326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Boyarsky" pitchFamily="33" charset="0"/>
                        </a:rPr>
                        <a:t>Руководитель планово-технологического</a:t>
                      </a:r>
                      <a:r>
                        <a:rPr lang="ru-RU" sz="1400" baseline="0" dirty="0" smtClean="0">
                          <a:solidFill>
                            <a:srgbClr val="7030A0"/>
                          </a:solidFill>
                          <a:latin typeface="Boyarsky" pitchFamily="33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Boyarsky" pitchFamily="33" charset="0"/>
                        </a:rPr>
                        <a:t> отдела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Bookman Old Style" pitchFamily="18" charset="0"/>
                        </a:rPr>
                        <a:t>Попова</a:t>
                      </a:r>
                      <a:r>
                        <a:rPr lang="ru-RU" sz="1400" baseline="0" dirty="0" smtClean="0">
                          <a:latin typeface="Bookman Old Style" pitchFamily="18" charset="0"/>
                        </a:rPr>
                        <a:t> Т.</a:t>
                      </a:r>
                      <a:r>
                        <a:rPr lang="ru-RU" sz="1400" dirty="0" smtClean="0">
                          <a:latin typeface="Bookman Old Style" pitchFamily="18" charset="0"/>
                        </a:rPr>
                        <a:t>В.</a:t>
                      </a:r>
                      <a:r>
                        <a:rPr lang="ru-RU" sz="1400" baseline="0" dirty="0" smtClean="0">
                          <a:latin typeface="Bookman Old Style" pitchFamily="18" charset="0"/>
                        </a:rPr>
                        <a:t> –мастер производственного обучения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236253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Boyarsky" pitchFamily="33" charset="0"/>
                        </a:rPr>
                        <a:t>Сотрудники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ookman Old Style" pitchFamily="18" charset="0"/>
                        </a:rPr>
                        <a:t>1.</a:t>
                      </a:r>
                      <a:r>
                        <a:rPr lang="ru-RU" sz="1400" baseline="0" dirty="0" smtClean="0">
                          <a:latin typeface="Bookman Old Style" pitchFamily="18" charset="0"/>
                        </a:rPr>
                        <a:t> Карякин М.О –студент 3 курса </a:t>
                      </a:r>
                      <a:endParaRPr lang="ru-RU" sz="1400" dirty="0" smtClean="0">
                        <a:latin typeface="Bookman Old Style" pitchFamily="18" charset="0"/>
                      </a:endParaRPr>
                    </a:p>
                    <a:p>
                      <a:r>
                        <a:rPr lang="ru-RU" sz="1400" dirty="0" smtClean="0">
                          <a:latin typeface="Bookman Old Style" pitchFamily="18" charset="0"/>
                        </a:rPr>
                        <a:t>2. </a:t>
                      </a:r>
                      <a:r>
                        <a:rPr lang="ru-RU" sz="1400" dirty="0" err="1" smtClean="0">
                          <a:latin typeface="Bookman Old Style" pitchFamily="18" charset="0"/>
                        </a:rPr>
                        <a:t>Парнюк</a:t>
                      </a:r>
                      <a:r>
                        <a:rPr lang="ru-RU" sz="1400" baseline="0" dirty="0" smtClean="0">
                          <a:latin typeface="Bookman Old Style" pitchFamily="18" charset="0"/>
                        </a:rPr>
                        <a:t> И.Б.</a:t>
                      </a:r>
                      <a:r>
                        <a:rPr lang="ru-RU" sz="1400" dirty="0" smtClean="0">
                          <a:latin typeface="Bookman Old Style" pitchFamily="18" charset="0"/>
                        </a:rPr>
                        <a:t> –студент 3 курса</a:t>
                      </a:r>
                    </a:p>
                    <a:p>
                      <a:r>
                        <a:rPr lang="ru-RU" sz="1400" dirty="0" smtClean="0">
                          <a:latin typeface="Bookman Old Style" pitchFamily="18" charset="0"/>
                        </a:rPr>
                        <a:t>3.Рыбина</a:t>
                      </a:r>
                      <a:r>
                        <a:rPr lang="ru-RU" sz="14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Bookman Old Style" pitchFamily="18" charset="0"/>
                        </a:rPr>
                        <a:t>Н.А. -студентка 2 курса</a:t>
                      </a:r>
                    </a:p>
                    <a:p>
                      <a:r>
                        <a:rPr lang="ru-RU" sz="1400" dirty="0" smtClean="0">
                          <a:latin typeface="Bookman Old Style" pitchFamily="18" charset="0"/>
                        </a:rPr>
                        <a:t>4. Фролов В.Н. –студент 2 курса</a:t>
                      </a:r>
                    </a:p>
                    <a:p>
                      <a:r>
                        <a:rPr lang="ru-RU" sz="1400" dirty="0" smtClean="0">
                          <a:latin typeface="Bookman Old Style" pitchFamily="18" charset="0"/>
                        </a:rPr>
                        <a:t>5.Сапогова Е. А. –студентка 2 курса</a:t>
                      </a:r>
                    </a:p>
                    <a:p>
                      <a:r>
                        <a:rPr lang="ru-RU" sz="1400" dirty="0" smtClean="0">
                          <a:latin typeface="Bookman Old Style" pitchFamily="18" charset="0"/>
                        </a:rPr>
                        <a:t>6. Баранов В – 2студент  курса</a:t>
                      </a:r>
                    </a:p>
                    <a:p>
                      <a:r>
                        <a:rPr lang="ru-RU" sz="1400" dirty="0" smtClean="0">
                          <a:latin typeface="Bookman Old Style" pitchFamily="18" charset="0"/>
                        </a:rPr>
                        <a:t>7. Николаевская Д.Д. - студентка 2 курса</a:t>
                      </a:r>
                    </a:p>
                    <a:p>
                      <a:r>
                        <a:rPr lang="ru-RU" sz="1400" dirty="0" smtClean="0">
                          <a:latin typeface="Bookman Old Style" pitchFamily="18" charset="0"/>
                        </a:rPr>
                        <a:t>8. </a:t>
                      </a:r>
                      <a:r>
                        <a:rPr lang="ru-RU" sz="1400" dirty="0" err="1" smtClean="0">
                          <a:latin typeface="Bookman Old Style" pitchFamily="18" charset="0"/>
                        </a:rPr>
                        <a:t>Лавская</a:t>
                      </a:r>
                      <a:r>
                        <a:rPr lang="ru-RU" sz="1400" dirty="0" smtClean="0">
                          <a:latin typeface="Bookman Old Style" pitchFamily="18" charset="0"/>
                        </a:rPr>
                        <a:t> Н.А. - студентка 1 курса</a:t>
                      </a:r>
                    </a:p>
                    <a:p>
                      <a:r>
                        <a:rPr lang="ru-RU" sz="1400" dirty="0" smtClean="0">
                          <a:latin typeface="Bookman Old Style" pitchFamily="18" charset="0"/>
                        </a:rPr>
                        <a:t>9.Колесникова  - студентка 1 курса</a:t>
                      </a:r>
                    </a:p>
                    <a:p>
                      <a:r>
                        <a:rPr lang="ru-RU" sz="1400" dirty="0" smtClean="0">
                          <a:latin typeface="Bookman Old Style" pitchFamily="18" charset="0"/>
                        </a:rPr>
                        <a:t>10.Крохмалев – студент 1 курса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Users\гст\Desktop\мои документы\Копия (3) ЭМБЛЕМ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188640"/>
            <a:ext cx="1224136" cy="1022385"/>
          </a:xfrm>
          <a:prstGeom prst="ellipse">
            <a:avLst/>
          </a:prstGeom>
          <a:noFill/>
        </p:spPr>
      </p:pic>
      <p:pic>
        <p:nvPicPr>
          <p:cNvPr id="3" name="Содержимое 3" descr="http://tverdysplav.ru/wp-content/uploads/2014/01/744_logo_mpt.jpg"/>
          <p:cNvPicPr>
            <a:picLocks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68344" y="5301208"/>
            <a:ext cx="955703" cy="872841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96336" y="5157192"/>
            <a:ext cx="1080121" cy="768768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386153"/>
              </a:avLst>
            </a:prstTxWarp>
          </a:bodyPr>
          <a:lstStyle/>
          <a:p>
            <a:pPr algn="ctr" rtl="0"/>
            <a:r>
              <a:rPr lang="ru-RU" sz="1000" kern="10" spc="0" dirty="0" smtClean="0">
                <a:ln w="9525">
                  <a:solidFill>
                    <a:srgbClr val="4414BC"/>
                  </a:solidFill>
                  <a:round/>
                  <a:headEnd/>
                  <a:tailEnd/>
                </a:ln>
                <a:solidFill>
                  <a:srgbClr val="4414BC"/>
                </a:solidFill>
                <a:effectLst/>
                <a:latin typeface="Times New Roman"/>
                <a:cs typeface="Times New Roman"/>
              </a:rPr>
              <a:t>малая учебная фирма</a:t>
            </a:r>
            <a:endParaRPr lang="ru-RU" sz="1000" kern="10" spc="0" dirty="0">
              <a:ln w="9525">
                <a:solidFill>
                  <a:srgbClr val="4414BC"/>
                </a:solidFill>
                <a:round/>
                <a:headEnd/>
                <a:tailEnd/>
              </a:ln>
              <a:solidFill>
                <a:srgbClr val="4414BC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7596336" y="5517232"/>
            <a:ext cx="1056928" cy="785471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 rtl="0"/>
            <a:r>
              <a:rPr lang="ru-RU" sz="10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металлист</a:t>
            </a:r>
            <a:endParaRPr lang="ru-RU" sz="10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Times New Roman"/>
              <a:cs typeface="Times New Roman"/>
            </a:endParaRPr>
          </a:p>
        </p:txBody>
      </p:sp>
      <p:pic>
        <p:nvPicPr>
          <p:cNvPr id="10" name="Рисунок 9" descr="http://img-fotki.yandex.ru/get/5811/91024863.1a0/0_aca7a_344e771e_XL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0800000">
            <a:off x="5399584" y="3342909"/>
            <a:ext cx="3744416" cy="351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https://encrypted-tbn1.gstatic.com/images?q=tbn:ANd9GcSL_xRbq1SFZgLH4lGeBS-fTcdF0FUIJBhoYLqFGskYfFPbqfnw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683568" y="116632"/>
            <a:ext cx="8147248" cy="626469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yarsky" pitchFamily="33" charset="0"/>
              <a:ea typeface="+mj-ea"/>
              <a:cs typeface="+mj-cs"/>
            </a:endParaRPr>
          </a:p>
        </p:txBody>
      </p:sp>
      <p:pic>
        <p:nvPicPr>
          <p:cNvPr id="3" name="Содержимое 3" descr="http://tverdysplav.ru/wp-content/uploads/2014/01/744_logo_mpt.jpg"/>
          <p:cNvPicPr>
            <a:picLocks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68344" y="5301208"/>
            <a:ext cx="955703" cy="872841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7596336" y="5517232"/>
            <a:ext cx="1056928" cy="785471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 rtl="0"/>
            <a:r>
              <a:rPr lang="ru-RU" sz="10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металлист</a:t>
            </a:r>
            <a:endParaRPr lang="ru-RU" sz="10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Times New Roman"/>
              <a:cs typeface="Times New Roman"/>
            </a:endParaRPr>
          </a:p>
        </p:txBody>
      </p:sp>
      <p:pic>
        <p:nvPicPr>
          <p:cNvPr id="6" name="Picture 2" descr="C:\Users\гст\Desktop\мои документы\Копия (3) ЭМБЛЕМА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520" y="188640"/>
            <a:ext cx="1224136" cy="1022385"/>
          </a:xfrm>
          <a:prstGeom prst="ellipse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354162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yarsky" pitchFamily="33" charset="0"/>
              </a:rPr>
              <a:t>Материально- техническая база</a:t>
            </a:r>
            <a:endParaRPr lang="ru-RU" sz="3600" dirty="0">
              <a:latin typeface="Boyarsky" pitchFamily="33" charset="0"/>
            </a:endParaRPr>
          </a:p>
        </p:txBody>
      </p:sp>
      <p:pic>
        <p:nvPicPr>
          <p:cNvPr id="12" name="Рисунок 11" descr="C:\Users\гст\Desktop\МУФ форум\фотки МУФ\DSCF4573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15616" y="1916832"/>
            <a:ext cx="194421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Users\гст\AppData\Local\Temp\Rar$DI07.673\P1080979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35896" y="1844824"/>
            <a:ext cx="194421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G:\муф анапа\100_2537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971600" y="4005064"/>
            <a:ext cx="194421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G:\муф анапа\20131026_122553.jpg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483768" y="2924944"/>
            <a:ext cx="187220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Users\9\Documents\МОИ ДОКУМЕНТЫ\ДЛЯ ТВ\DSCF2904.JPG"/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228184" y="4005064"/>
            <a:ext cx="194421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96336" y="5157192"/>
            <a:ext cx="1080121" cy="768768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386153"/>
              </a:avLst>
            </a:prstTxWarp>
          </a:bodyPr>
          <a:lstStyle/>
          <a:p>
            <a:pPr algn="ctr" rtl="0"/>
            <a:r>
              <a:rPr lang="ru-RU" sz="1000" kern="10" spc="0" dirty="0" smtClean="0">
                <a:ln w="9525">
                  <a:solidFill>
                    <a:srgbClr val="4414BC"/>
                  </a:solidFill>
                  <a:round/>
                  <a:headEnd/>
                  <a:tailEnd/>
                </a:ln>
                <a:solidFill>
                  <a:srgbClr val="4414BC"/>
                </a:solidFill>
                <a:effectLst/>
                <a:latin typeface="Times New Roman"/>
                <a:cs typeface="Times New Roman"/>
              </a:rPr>
              <a:t>малая учебная фирма</a:t>
            </a:r>
            <a:endParaRPr lang="ru-RU" sz="1000" kern="10" spc="0" dirty="0">
              <a:ln w="9525">
                <a:solidFill>
                  <a:srgbClr val="4414BC"/>
                </a:solidFill>
                <a:round/>
                <a:headEnd/>
                <a:tailEnd/>
              </a:ln>
              <a:solidFill>
                <a:srgbClr val="4414BC"/>
              </a:solidFill>
              <a:effectLst/>
              <a:latin typeface="Times New Roman"/>
              <a:cs typeface="Times New Roman"/>
            </a:endParaRPr>
          </a:p>
        </p:txBody>
      </p:sp>
      <p:pic>
        <p:nvPicPr>
          <p:cNvPr id="22" name="Рисунок 21" descr="G:\муф анапа\DSCF5185.JPG"/>
          <p:cNvPicPr/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444208" y="1772816"/>
            <a:ext cx="194421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G:\муф анапа\100_4333.JPG"/>
          <p:cNvPicPr/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4788024" y="2852936"/>
            <a:ext cx="194421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img-fotki.yandex.ru/get/5811/91024863.1a0/0_aca7a_344e771e_XL"/>
          <p:cNvPicPr/>
          <p:nvPr/>
        </p:nvPicPr>
        <p:blipFill>
          <a:blip r:embed="rId12" cstate="email"/>
          <a:srcRect/>
          <a:stretch>
            <a:fillRect/>
          </a:stretch>
        </p:blipFill>
        <p:spPr bwMode="auto">
          <a:xfrm rot="10800000">
            <a:off x="5148064" y="2852936"/>
            <a:ext cx="3744416" cy="351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G:\муф анапа\DSCF2910.JPG"/>
          <p:cNvPicPr/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3779912" y="4005064"/>
            <a:ext cx="1944216" cy="129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https://encrypted-tbn1.gstatic.com/images?q=tbn:ANd9GcSL_xRbq1SFZgLH4lGeBS-fTcdF0FUIJBhoYLqFGskYfFPbqfnw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Заголовок 1"/>
          <p:cNvSpPr txBox="1">
            <a:spLocks/>
          </p:cNvSpPr>
          <p:nvPr/>
        </p:nvSpPr>
        <p:spPr>
          <a:xfrm>
            <a:off x="683568" y="116632"/>
            <a:ext cx="8280920" cy="626469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yarsky" pitchFamily="33" charset="0"/>
              <a:ea typeface="+mj-ea"/>
              <a:cs typeface="+mj-cs"/>
            </a:endParaRPr>
          </a:p>
        </p:txBody>
      </p:sp>
      <p:pic>
        <p:nvPicPr>
          <p:cNvPr id="14" name="Рисунок 13" descr="C:\Users\гст\Desktop\МУФ форум\фотки МУФ\PB280106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76256" y="4005064"/>
            <a:ext cx="194421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C:\Users\гст\Desktop\Учебно-производственная база\Фото_база\2014\Облагораживание территории\P112065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99592" y="3861048"/>
            <a:ext cx="1973759" cy="1480320"/>
          </a:xfrm>
          <a:prstGeom prst="rect">
            <a:avLst/>
          </a:prstGeom>
          <a:noFill/>
        </p:spPr>
      </p:pic>
      <p:pic>
        <p:nvPicPr>
          <p:cNvPr id="4098" name="Picture 2" descr="C:\Users\гст\Desktop\МУФ форум\МУФ 13.05.2013\P5130911 [1600x1200]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483768" y="2924944"/>
            <a:ext cx="1850607" cy="1387797"/>
          </a:xfrm>
          <a:prstGeom prst="rect">
            <a:avLst/>
          </a:prstGeom>
          <a:noFill/>
        </p:spPr>
      </p:pic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7596336" y="5157192"/>
            <a:ext cx="1080121" cy="768768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386153"/>
              </a:avLst>
            </a:prstTxWarp>
          </a:bodyPr>
          <a:lstStyle/>
          <a:p>
            <a:pPr algn="ctr" rtl="0"/>
            <a:r>
              <a:rPr lang="ru-RU" sz="1000" kern="10" spc="0" dirty="0" smtClean="0">
                <a:ln w="9525">
                  <a:solidFill>
                    <a:srgbClr val="4414BC"/>
                  </a:solidFill>
                  <a:round/>
                  <a:headEnd/>
                  <a:tailEnd/>
                </a:ln>
                <a:solidFill>
                  <a:srgbClr val="4414BC"/>
                </a:solidFill>
                <a:effectLst/>
                <a:latin typeface="Times New Roman"/>
                <a:cs typeface="Times New Roman"/>
              </a:rPr>
              <a:t>малая учебная фирма</a:t>
            </a:r>
            <a:endParaRPr lang="ru-RU" sz="1000" kern="10" spc="0" dirty="0">
              <a:ln w="9525">
                <a:solidFill>
                  <a:srgbClr val="4414BC"/>
                </a:solidFill>
                <a:round/>
                <a:headEnd/>
                <a:tailEnd/>
              </a:ln>
              <a:solidFill>
                <a:srgbClr val="4414BC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7596336" y="5517232"/>
            <a:ext cx="1056928" cy="785471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 rtl="0"/>
            <a:r>
              <a:rPr lang="ru-RU" sz="10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металлист</a:t>
            </a:r>
            <a:endParaRPr lang="ru-RU" sz="10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Times New Roman"/>
              <a:cs typeface="Times New Roman"/>
            </a:endParaRPr>
          </a:p>
        </p:txBody>
      </p:sp>
      <p:pic>
        <p:nvPicPr>
          <p:cNvPr id="5" name="Picture 2" descr="C:\Users\гст\Desktop\мои документы\Копия (3) ЭМБЛЕМА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1520" y="188640"/>
            <a:ext cx="1224136" cy="1022385"/>
          </a:xfrm>
          <a:prstGeom prst="ellipse">
            <a:avLst/>
          </a:prstGeom>
          <a:noFill/>
        </p:spPr>
      </p:pic>
      <p:pic>
        <p:nvPicPr>
          <p:cNvPr id="6" name="Содержимое 3" descr="http://tverdysplav.ru/wp-content/uploads/2014/01/744_logo_mpt.jpg"/>
          <p:cNvPicPr>
            <a:picLocks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668344" y="5301208"/>
            <a:ext cx="955703" cy="872841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7" name="Рисунок 6" descr="C:\Users\гст\Desktop\МУФ форум\фотки МУФ\PB280105.JPG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827584" y="1772816"/>
            <a:ext cx="194421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C:\Users\гст\Desktop\Учебно-производственная база\Фото_база\2014\Облагораживание территории\P1120709.JPG"/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 flipH="1">
            <a:off x="4139952" y="3861048"/>
            <a:ext cx="194421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8064896" cy="114300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yarsky" pitchFamily="33" charset="0"/>
              </a:rPr>
              <a:t>Выпускаемая продукция</a:t>
            </a:r>
            <a:endParaRPr lang="ru-RU" sz="4000" dirty="0"/>
          </a:p>
        </p:txBody>
      </p:sp>
      <p:pic>
        <p:nvPicPr>
          <p:cNvPr id="22" name="Рисунок 21" descr="C:\Users\гст\Desktop\Учебно-производственная база\Фото_база\2014\Облагораживание территории\P1120659.JPG"/>
          <p:cNvPicPr/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948264" y="1772816"/>
            <a:ext cx="194421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C:\Users\гст\AppData\Local\Temp\Rar$DI56.349\P1120798.JPG"/>
          <p:cNvPicPr/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851920" y="1772816"/>
            <a:ext cx="194421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 descr="http://img-fotki.yandex.ru/get/5811/91024863.1a0/0_aca7a_344e771e_XL"/>
          <p:cNvPicPr/>
          <p:nvPr/>
        </p:nvPicPr>
        <p:blipFill>
          <a:blip r:embed="rId12" cstate="email"/>
          <a:srcRect/>
          <a:stretch>
            <a:fillRect/>
          </a:stretch>
        </p:blipFill>
        <p:spPr bwMode="auto">
          <a:xfrm rot="10800000">
            <a:off x="5399584" y="3342909"/>
            <a:ext cx="3744416" cy="351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Users\гст\Desktop\МУФ форум\фотки МУФ\PB280199.JPG"/>
          <p:cNvPicPr/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436096" y="2852936"/>
            <a:ext cx="187220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https://encrypted-tbn1.gstatic.com/images?q=tbn:ANd9GcSL_xRbq1SFZgLH4lGeBS-fTcdF0FUIJBhoYLqFGskYfFPbqfnw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683568" y="116632"/>
            <a:ext cx="8280920" cy="590465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yarsky" pitchFamily="33" charset="0"/>
              <a:ea typeface="+mj-ea"/>
              <a:cs typeface="+mj-cs"/>
            </a:endParaRPr>
          </a:p>
        </p:txBody>
      </p:sp>
      <p:pic>
        <p:nvPicPr>
          <p:cNvPr id="5" name="Picture 2" descr="C:\Users\гст\Desktop\мои документы\Копия (3) ЭМБЛЕМА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520" y="188640"/>
            <a:ext cx="1224136" cy="1022385"/>
          </a:xfrm>
          <a:prstGeom prst="ellipse">
            <a:avLst/>
          </a:prstGeom>
          <a:noFill/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8064896" cy="114300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yarsky" pitchFamily="33" charset="0"/>
              </a:rPr>
              <a:t>Выпускаемая продукция</a:t>
            </a:r>
            <a:endParaRPr lang="ru-RU" sz="4000" dirty="0"/>
          </a:p>
        </p:txBody>
      </p:sp>
      <p:pic>
        <p:nvPicPr>
          <p:cNvPr id="16" name="Picture 2" descr="C:\Users\гст\Desktop\МУФ форум\МУФ 13.05.2013\P5130915 [1600x1200]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99992" y="1340768"/>
            <a:ext cx="1585639" cy="2114426"/>
          </a:xfrm>
          <a:prstGeom prst="rect">
            <a:avLst/>
          </a:prstGeom>
          <a:noFill/>
        </p:spPr>
      </p:pic>
      <p:pic>
        <p:nvPicPr>
          <p:cNvPr id="8" name="Рисунок 7" descr="\\SEKRETAR\SharedDocs\Малышенко\SAM_0050 - копия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796136" y="2564904"/>
            <a:ext cx="2016224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Users\гст\Desktop\МУФ форум\МУФ 13.05.2013\P5130921 [1600x1200]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483768" y="1268760"/>
            <a:ext cx="1602234" cy="2136555"/>
          </a:xfrm>
          <a:prstGeom prst="rect">
            <a:avLst/>
          </a:prstGeom>
          <a:noFill/>
        </p:spPr>
      </p:pic>
      <p:pic>
        <p:nvPicPr>
          <p:cNvPr id="12" name="Рисунок 11" descr="C:\Users\гст\Desktop\МУФ форум\фотки МУФ\PB280107.JPG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627784" y="3573016"/>
            <a:ext cx="158417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гст\Desktop\МУФ форум\фотки МУФ\PB280108.JPG"/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499992" y="3573016"/>
            <a:ext cx="158417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\\SEKRETAR\SharedDocs\Малышенко\SAM_0051 - копия.JPG"/>
          <p:cNvPicPr/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971600" y="2492896"/>
            <a:ext cx="201622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7596336" y="5517232"/>
            <a:ext cx="1056928" cy="785471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 rtl="0"/>
            <a:r>
              <a:rPr lang="ru-RU" sz="10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металлист</a:t>
            </a:r>
            <a:endParaRPr lang="ru-RU" sz="10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Times New Roman"/>
              <a:cs typeface="Times New Roman"/>
            </a:endParaRPr>
          </a:p>
        </p:txBody>
      </p:sp>
      <p:pic>
        <p:nvPicPr>
          <p:cNvPr id="6" name="Содержимое 3" descr="http://tverdysplav.ru/wp-content/uploads/2014/01/744_logo_mpt.jpg"/>
          <p:cNvPicPr>
            <a:picLocks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668344" y="5301208"/>
            <a:ext cx="955703" cy="872841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7596336" y="5157192"/>
            <a:ext cx="1080121" cy="768768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386153"/>
              </a:avLst>
            </a:prstTxWarp>
          </a:bodyPr>
          <a:lstStyle/>
          <a:p>
            <a:pPr algn="ctr" rtl="0"/>
            <a:r>
              <a:rPr lang="ru-RU" sz="1000" kern="10" spc="0" dirty="0" smtClean="0">
                <a:ln w="9525">
                  <a:solidFill>
                    <a:srgbClr val="4414BC"/>
                  </a:solidFill>
                  <a:round/>
                  <a:headEnd/>
                  <a:tailEnd/>
                </a:ln>
                <a:solidFill>
                  <a:srgbClr val="4414BC"/>
                </a:solidFill>
                <a:effectLst/>
                <a:latin typeface="Times New Roman"/>
                <a:cs typeface="Times New Roman"/>
              </a:rPr>
              <a:t>малая учебная фирма</a:t>
            </a:r>
            <a:endParaRPr lang="ru-RU" sz="1000" kern="10" spc="0" dirty="0">
              <a:ln w="9525">
                <a:solidFill>
                  <a:srgbClr val="4414BC"/>
                </a:solidFill>
                <a:round/>
                <a:headEnd/>
                <a:tailEnd/>
              </a:ln>
              <a:solidFill>
                <a:srgbClr val="4414BC"/>
              </a:solidFill>
              <a:effectLst/>
              <a:latin typeface="Times New Roman"/>
              <a:cs typeface="Times New Roman"/>
            </a:endParaRPr>
          </a:p>
        </p:txBody>
      </p:sp>
      <p:pic>
        <p:nvPicPr>
          <p:cNvPr id="19" name="Рисунок 18" descr="http://img-fotki.yandex.ru/get/5811/91024863.1a0/0_aca7a_344e771e_XL"/>
          <p:cNvPicPr/>
          <p:nvPr/>
        </p:nvPicPr>
        <p:blipFill>
          <a:blip r:embed="rId12" cstate="email"/>
          <a:srcRect/>
          <a:stretch>
            <a:fillRect/>
          </a:stretch>
        </p:blipFill>
        <p:spPr bwMode="auto">
          <a:xfrm rot="10800000">
            <a:off x="5399584" y="3342909"/>
            <a:ext cx="3744416" cy="351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https://encrypted-tbn1.gstatic.com/images?q=tbn:ANd9GcSL_xRbq1SFZgLH4lGeBS-fTcdF0FUIJBhoYLqFGskYfFPbqfnw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683568" y="116632"/>
            <a:ext cx="8280920" cy="633670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yarsky" pitchFamily="33" charset="0"/>
              <a:ea typeface="+mj-ea"/>
              <a:cs typeface="+mj-cs"/>
            </a:endParaRPr>
          </a:p>
        </p:txBody>
      </p:sp>
      <p:pic>
        <p:nvPicPr>
          <p:cNvPr id="5" name="Picture 2" descr="C:\Users\гст\Desktop\мои документы\Копия (3) ЭМБЛЕМ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188640"/>
            <a:ext cx="1224136" cy="1022385"/>
          </a:xfrm>
          <a:prstGeom prst="ellipse">
            <a:avLst/>
          </a:prstGeom>
          <a:noFill/>
        </p:spPr>
      </p:pic>
      <p:pic>
        <p:nvPicPr>
          <p:cNvPr id="10" name="Рисунок 9" descr="\\SEKRETAR\SharedDocs\Малышенко\SAM_0038 - копия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875767">
            <a:off x="1335389" y="4028920"/>
            <a:ext cx="208823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гст\Desktop\МУФ форум\фотки МУФ\DSCF4580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0670163">
            <a:off x="1143970" y="1672579"/>
            <a:ext cx="216024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 descr="C:\Users\гст\Desktop\МУФ форум\МУФ 13.05.2013\P5130916 [1600x1200]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131840" y="1196752"/>
            <a:ext cx="1568334" cy="2376264"/>
          </a:xfrm>
          <a:prstGeom prst="rect">
            <a:avLst/>
          </a:prstGeom>
          <a:noFill/>
        </p:spPr>
      </p:pic>
      <p:pic>
        <p:nvPicPr>
          <p:cNvPr id="5125" name="Picture 5" descr="C:\Users\гст\Desktop\МУФ форум\МУФ 13.05.2013\P5130922 [1600x1200]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1015461">
            <a:off x="6176561" y="1541525"/>
            <a:ext cx="2088231" cy="1440159"/>
          </a:xfrm>
          <a:prstGeom prst="rect">
            <a:avLst/>
          </a:prstGeom>
          <a:noFill/>
        </p:spPr>
      </p:pic>
      <p:pic>
        <p:nvPicPr>
          <p:cNvPr id="5126" name="Picture 6" descr="C:\Users\гст\Desktop\МУФ форум\МУФ 13.05.2013\P5130918 [1600x1200]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20638800">
            <a:off x="6333751" y="3833748"/>
            <a:ext cx="2112474" cy="1584175"/>
          </a:xfrm>
          <a:prstGeom prst="rect">
            <a:avLst/>
          </a:prstGeom>
          <a:noFill/>
        </p:spPr>
      </p:pic>
      <p:pic>
        <p:nvPicPr>
          <p:cNvPr id="5123" name="Picture 3" descr="C:\Users\гст\Desktop\МУФ форум\МУФ 13.05.2013\P5130920 [1600x1200]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932040" y="4149080"/>
            <a:ext cx="1584176" cy="2160240"/>
          </a:xfrm>
          <a:prstGeom prst="rect">
            <a:avLst/>
          </a:prstGeom>
          <a:noFill/>
        </p:spPr>
      </p:pic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7596336" y="5517232"/>
            <a:ext cx="1056928" cy="785471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 rtl="0"/>
            <a:r>
              <a:rPr lang="ru-RU" sz="10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металлист</a:t>
            </a:r>
            <a:endParaRPr lang="ru-RU" sz="10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Times New Roman"/>
              <a:cs typeface="Times New Roman"/>
            </a:endParaRPr>
          </a:p>
        </p:txBody>
      </p:sp>
      <p:pic>
        <p:nvPicPr>
          <p:cNvPr id="6" name="Содержимое 3" descr="http://tverdysplav.ru/wp-content/uploads/2014/01/744_logo_mpt.jpg"/>
          <p:cNvPicPr>
            <a:picLocks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668344" y="5301208"/>
            <a:ext cx="955703" cy="872841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7596336" y="5157192"/>
            <a:ext cx="1080121" cy="768768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386153"/>
              </a:avLst>
            </a:prstTxWarp>
          </a:bodyPr>
          <a:lstStyle/>
          <a:p>
            <a:pPr algn="ctr" rtl="0"/>
            <a:r>
              <a:rPr lang="ru-RU" sz="1000" kern="10" spc="0" dirty="0" smtClean="0">
                <a:ln w="9525">
                  <a:solidFill>
                    <a:srgbClr val="4414BC"/>
                  </a:solidFill>
                  <a:round/>
                  <a:headEnd/>
                  <a:tailEnd/>
                </a:ln>
                <a:solidFill>
                  <a:srgbClr val="4414BC"/>
                </a:solidFill>
                <a:effectLst/>
                <a:latin typeface="Times New Roman"/>
                <a:cs typeface="Times New Roman"/>
              </a:rPr>
              <a:t>малая учебная фирма</a:t>
            </a:r>
            <a:endParaRPr lang="ru-RU" sz="1000" kern="10" spc="0" dirty="0">
              <a:ln w="9525">
                <a:solidFill>
                  <a:srgbClr val="4414BC"/>
                </a:solidFill>
                <a:round/>
                <a:headEnd/>
                <a:tailEnd/>
              </a:ln>
              <a:solidFill>
                <a:srgbClr val="4414BC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8064896" cy="114300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yarsky" pitchFamily="33" charset="0"/>
              </a:rPr>
              <a:t>Выпускаемая продукция</a:t>
            </a:r>
            <a:endParaRPr lang="ru-RU" sz="4000" dirty="0"/>
          </a:p>
        </p:txBody>
      </p:sp>
      <p:pic>
        <p:nvPicPr>
          <p:cNvPr id="5124" name="Picture 4" descr="C:\Users\гст\Desktop\МУФ форум\МУФ 13.05.2013\P5130914 [1600x1200]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851920" y="2780928"/>
            <a:ext cx="2136555" cy="1602234"/>
          </a:xfrm>
          <a:prstGeom prst="rect">
            <a:avLst/>
          </a:prstGeom>
          <a:noFill/>
        </p:spPr>
      </p:pic>
      <p:pic>
        <p:nvPicPr>
          <p:cNvPr id="19" name="Рисунок 18" descr="http://img-fotki.yandex.ru/get/5811/91024863.1a0/0_aca7a_344e771e_XL"/>
          <p:cNvPicPr/>
          <p:nvPr/>
        </p:nvPicPr>
        <p:blipFill>
          <a:blip r:embed="rId12" cstate="email"/>
          <a:srcRect/>
          <a:stretch>
            <a:fillRect/>
          </a:stretch>
        </p:blipFill>
        <p:spPr bwMode="auto">
          <a:xfrm rot="10800000">
            <a:off x="5399584" y="3342909"/>
            <a:ext cx="3744416" cy="351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s://encrypted-tbn1.gstatic.com/images?q=tbn:ANd9GcSL_xRbq1SFZgLH4lGeBS-fTcdF0FUIJBhoYLqFGskYfFPbqfnw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83568" y="188640"/>
            <a:ext cx="8280920" cy="626469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b="1" i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yarsky" pitchFamily="33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yarsky" pitchFamily="33" charset="0"/>
              <a:ea typeface="+mj-ea"/>
              <a:cs typeface="+mj-cs"/>
            </a:endParaRP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7596336" y="5157192"/>
            <a:ext cx="1080121" cy="768768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386153"/>
              </a:avLst>
            </a:prstTxWarp>
          </a:bodyPr>
          <a:lstStyle/>
          <a:p>
            <a:pPr algn="ctr" rtl="0"/>
            <a:r>
              <a:rPr lang="ru-RU" sz="1000" kern="10" spc="0" dirty="0" smtClean="0">
                <a:ln w="9525">
                  <a:solidFill>
                    <a:srgbClr val="4414BC"/>
                  </a:solidFill>
                  <a:round/>
                  <a:headEnd/>
                  <a:tailEnd/>
                </a:ln>
                <a:solidFill>
                  <a:srgbClr val="4414BC"/>
                </a:solidFill>
                <a:effectLst/>
                <a:latin typeface="Times New Roman"/>
                <a:cs typeface="Times New Roman"/>
              </a:rPr>
              <a:t>малая учебная фирма</a:t>
            </a:r>
            <a:endParaRPr lang="ru-RU" sz="1000" kern="10" spc="0" dirty="0">
              <a:ln w="9525">
                <a:solidFill>
                  <a:srgbClr val="4414BC"/>
                </a:solidFill>
                <a:round/>
                <a:headEnd/>
                <a:tailEnd/>
              </a:ln>
              <a:solidFill>
                <a:srgbClr val="4414BC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7596336" y="5517232"/>
            <a:ext cx="1056928" cy="785471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 rtl="0"/>
            <a:r>
              <a:rPr lang="ru-RU" sz="10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металлист</a:t>
            </a:r>
            <a:endParaRPr lang="ru-RU" sz="10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Times New Roman"/>
              <a:cs typeface="Times New Roman"/>
            </a:endParaRPr>
          </a:p>
        </p:txBody>
      </p:sp>
      <p:pic>
        <p:nvPicPr>
          <p:cNvPr id="5" name="Picture 2" descr="C:\Users\гст\Desktop\мои документы\Копия (3) ЭМБЛЕМ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188640"/>
            <a:ext cx="1224136" cy="1022385"/>
          </a:xfrm>
          <a:prstGeom prst="ellipse">
            <a:avLst/>
          </a:prstGeom>
          <a:noFill/>
        </p:spPr>
      </p:pic>
      <p:pic>
        <p:nvPicPr>
          <p:cNvPr id="6" name="Содержимое 3" descr="http://tverdysplav.ru/wp-content/uploads/2014/01/744_logo_mpt.jpg"/>
          <p:cNvPicPr>
            <a:picLocks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68344" y="5301208"/>
            <a:ext cx="955703" cy="872841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8064896" cy="1944216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yarsky" pitchFamily="33" charset="0"/>
              </a:rPr>
              <a:t>«…Работа - лучший способ наслаждаться жизнью…»</a:t>
            </a:r>
            <a:br>
              <a:rPr lang="ru-RU" sz="40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yarsky" pitchFamily="33" charset="0"/>
              </a:rPr>
            </a:br>
            <a:r>
              <a:rPr lang="ru-RU" sz="40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yarsky" pitchFamily="33" charset="0"/>
              </a:rPr>
              <a:t>              И. Кант</a:t>
            </a:r>
            <a:br>
              <a:rPr lang="ru-RU" sz="40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yarsky" pitchFamily="33" charset="0"/>
              </a:rPr>
            </a:br>
            <a:endParaRPr lang="ru-RU" sz="4000" dirty="0"/>
          </a:p>
        </p:txBody>
      </p:sp>
      <p:pic>
        <p:nvPicPr>
          <p:cNvPr id="1027" name="Picture 3" descr="C:\Users\гст\Desktop\МУФ форум\МУФ Попова\фотографии\P220006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7584" y="3717032"/>
            <a:ext cx="1584176" cy="1169273"/>
          </a:xfrm>
          <a:prstGeom prst="rect">
            <a:avLst/>
          </a:prstGeom>
          <a:noFill/>
        </p:spPr>
      </p:pic>
      <p:pic>
        <p:nvPicPr>
          <p:cNvPr id="1029" name="Picture 5" descr="C:\Users\гст\Desktop\МУФ форум\МУФ Попова\фотографии\P220007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979712" y="2060848"/>
            <a:ext cx="1584176" cy="1224136"/>
          </a:xfrm>
          <a:prstGeom prst="rect">
            <a:avLst/>
          </a:prstGeom>
          <a:noFill/>
        </p:spPr>
      </p:pic>
      <p:pic>
        <p:nvPicPr>
          <p:cNvPr id="1026" name="Picture 2" descr="E:\DCIM\100OLYMP\P2200053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779912" y="1412776"/>
            <a:ext cx="1589742" cy="1080120"/>
          </a:xfrm>
          <a:prstGeom prst="rect">
            <a:avLst/>
          </a:prstGeom>
          <a:noFill/>
        </p:spPr>
      </p:pic>
      <p:pic>
        <p:nvPicPr>
          <p:cNvPr id="1028" name="Picture 4" descr="C:\Users\гст\Desktop\МУФ форум\МУФ Попова\фотографии\P2200066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331640" y="2924944"/>
            <a:ext cx="1584176" cy="1124254"/>
          </a:xfrm>
          <a:prstGeom prst="rect">
            <a:avLst/>
          </a:prstGeom>
          <a:noFill/>
        </p:spPr>
      </p:pic>
      <p:pic>
        <p:nvPicPr>
          <p:cNvPr id="1031" name="Picture 7" descr="C:\Users\гст\Desktop\МУФ форум\МУФ Попова\IMG_20141117_144101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347864" y="3284984"/>
            <a:ext cx="1152128" cy="1536171"/>
          </a:xfrm>
          <a:prstGeom prst="rect">
            <a:avLst/>
          </a:prstGeom>
          <a:noFill/>
        </p:spPr>
      </p:pic>
      <p:pic>
        <p:nvPicPr>
          <p:cNvPr id="1033" name="Picture 9" descr="C:\Users\гст\Desktop\МУФ форум\МУФ Попова\IMG_20141117_144406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4788024" y="3284984"/>
            <a:ext cx="1167594" cy="1556792"/>
          </a:xfrm>
          <a:prstGeom prst="rect">
            <a:avLst/>
          </a:prstGeom>
          <a:noFill/>
        </p:spPr>
      </p:pic>
      <p:pic>
        <p:nvPicPr>
          <p:cNvPr id="1035" name="Picture 11" descr="C:\Users\гст\Desktop\МУФ форум\фотки МУФ\DSC05070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580112" y="2060848"/>
            <a:ext cx="1584176" cy="1224136"/>
          </a:xfrm>
          <a:prstGeom prst="rect">
            <a:avLst/>
          </a:prstGeom>
          <a:noFill/>
        </p:spPr>
      </p:pic>
      <p:pic>
        <p:nvPicPr>
          <p:cNvPr id="1036" name="Picture 12" descr="C:\Users\гст\Desktop\мои документы\фото 2013\Фото краевой открытый урок\DSCF5763.JP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7236296" y="3861048"/>
            <a:ext cx="1584176" cy="1224136"/>
          </a:xfrm>
          <a:prstGeom prst="rect">
            <a:avLst/>
          </a:prstGeom>
          <a:noFill/>
        </p:spPr>
      </p:pic>
      <p:pic>
        <p:nvPicPr>
          <p:cNvPr id="1034" name="Picture 10" descr="C:\Users\гст\Desktop\МУФ форум\фотки МУФ\DSCF4577.JP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6588224" y="2996952"/>
            <a:ext cx="1584176" cy="1079104"/>
          </a:xfrm>
          <a:prstGeom prst="rect">
            <a:avLst/>
          </a:prstGeom>
          <a:noFill/>
        </p:spPr>
      </p:pic>
      <p:pic>
        <p:nvPicPr>
          <p:cNvPr id="9" name="Рисунок 8" descr="http://img-fotki.yandex.ru/get/5811/91024863.1a0/0_aca7a_344e771e_XL"/>
          <p:cNvPicPr/>
          <p:nvPr/>
        </p:nvPicPr>
        <p:blipFill>
          <a:blip r:embed="rId14" cstate="email"/>
          <a:srcRect/>
          <a:stretch>
            <a:fillRect/>
          </a:stretch>
        </p:blipFill>
        <p:spPr bwMode="auto">
          <a:xfrm rot="10800000">
            <a:off x="5399584" y="3342909"/>
            <a:ext cx="3744416" cy="351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 descr="C:\Users\гст\Desktop\МУФ форум\МУФ Попова\IMG_20141117_144317.jpg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211960" y="4509120"/>
            <a:ext cx="1185596" cy="155679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343</Words>
  <Application>Microsoft Office PowerPoint</Application>
  <PresentationFormat>Экран (4:3)</PresentationFormat>
  <Paragraphs>124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      </vt:lpstr>
      <vt:lpstr>      </vt:lpstr>
      <vt:lpstr>Слайд 4</vt:lpstr>
      <vt:lpstr>Материально- техническая база</vt:lpstr>
      <vt:lpstr>Выпускаемая продукция</vt:lpstr>
      <vt:lpstr>Выпускаемая продукция</vt:lpstr>
      <vt:lpstr>Выпускаемая продукция</vt:lpstr>
      <vt:lpstr>«…Работа - лучший способ наслаждаться жизнью…»               И. Кант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профессиональное образовательное учреждение Краснодарского края                                                                                    Гулькевичский строительный техникум</dc:title>
  <dc:creator>гст</dc:creator>
  <cp:lastModifiedBy>Lenovo</cp:lastModifiedBy>
  <cp:revision>7</cp:revision>
  <dcterms:created xsi:type="dcterms:W3CDTF">2015-02-18T11:07:54Z</dcterms:created>
  <dcterms:modified xsi:type="dcterms:W3CDTF">2015-04-22T12:26:35Z</dcterms:modified>
</cp:coreProperties>
</file>